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6" r:id="rId3"/>
    <p:sldId id="259" r:id="rId4"/>
    <p:sldId id="260" r:id="rId5"/>
    <p:sldId id="261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4" r:id="rId26"/>
    <p:sldId id="283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76FBB-B683-4A48-9371-A5A836D975E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23850-D160-4B1A-961C-3CAC5EB2F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23850-D160-4B1A-961C-3CAC5EB2F2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3EB9-3753-AE83-31F1-552A093DE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DA062-2AAC-81C6-3D1E-533005372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6D2F-433B-DBD5-C32D-6E55B41D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E475-FC56-A6CF-30F3-9EA67920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9C58-A0A1-7C3A-C54C-FAC77915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2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9651-A870-DEF1-A789-65E36A27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12B3B-6165-622E-C642-59EA7E74D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0CE3-66A5-A06E-3F18-7893F345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C7475-07DF-C357-7CF6-C347F5AF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ECDA-FC3E-96A5-D6AB-DB3A7B18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52D66A-A9FB-7344-A8C8-6F4683330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37369-7576-8AD8-0AE4-028067BED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4826D-9592-332D-9DD9-80DA1B29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DB953-9A8A-6DB5-A867-91D2F05D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4C9DA-37E2-F4BB-0A63-94B9294E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1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A0C0-BB7B-412B-DD50-74639FD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BFECB-4F13-3EC8-8D82-2B68B3745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AEEC-B3AE-EE6E-ABA0-7215CFD5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EBF18-44B2-C35F-9E1C-2C957482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9D43C-37B3-15D0-E80B-6F805031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3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A297-D4AC-867B-F6C9-50BCA842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A52A4-BE3F-31C7-BEB2-6F47EC83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C3975-7401-B127-BAFE-40AD4012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25E6-0252-D4D8-F5ED-40D46EA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B9219-76EE-99F1-AD5D-0D2527D8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FF36-3231-D965-4A92-6DD0D6E8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8A42-5D03-ACE4-8FFD-7B8F788E3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D3D7A-A09A-9318-C5D7-4A250D14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DDAE0-2709-99A0-1DC7-F79EC109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71B4C-7493-6694-36AA-5B3A94D1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26D53-370E-B965-6FE2-D629B8B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DF4F-688D-EB8C-B508-6EC8F102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3F999-4987-A8E3-45D5-37C5F904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8FCD5-26DA-BD87-863E-815CA80C8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7F6DA-9A97-48A9-69F8-F5F5300EF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38B9D-DAB7-32DD-F529-8DB1F09AC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4256C-B174-6FF3-9624-ADFE23DB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476DA-2FF0-27DE-F6AE-6BBA8411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600F3-C2AC-E6FB-701D-89418998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9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FD5-794B-FA97-66D4-E13FDFE6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40991-9637-A47C-906F-88FCB238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EA740-AC5A-3360-517E-B8F3D8A0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08522-ACD4-72A7-196B-03861C94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4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F8902-829E-DFB7-AAA8-C3A75FED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B29E7-96A3-0114-2926-801D8379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F876-004F-0866-37B9-AA0DD1AE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5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C896-0E35-48ED-410A-60BE7183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B41-313C-8913-D1E4-069854307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C950-5B5D-8E0D-A4EA-E04A16DB2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9D35E-5455-26B5-0833-189EC245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F1D86-EC51-9F81-403B-F11CC431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5EC8A-1D80-3B23-C525-CDF84289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C867-FA1E-440F-1708-573A18B1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22C40-EBE3-47D4-5ADA-05E805979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1A602-00EF-62F1-78D4-372A71B60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8C1E-BEC2-C768-3E82-61416AD6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30F70-E7C1-FB54-52D5-41A7DA12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8691E-094A-0D93-AD50-77C9A49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B9D91-BFA1-F030-ADE0-E5B19510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6C6D2-5E94-3570-11BF-760D082ED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9A7D-BAD2-9D91-D9AA-225697349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0726E-6FC1-4CCF-AB32-5F1A3BEC46B7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52073-5BFA-923C-1A9F-D22A82D27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9824-E8C1-EB79-48F9-24B765C31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B670E-BFB4-4A9C-A19E-ED01B7B9E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6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09D87E-FD13-9B27-C697-38CA6C921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3953"/>
            <a:ext cx="9144000" cy="1233377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Virgil 3 YOFF" panose="02000506020000020003" pitchFamily="2" charset="0"/>
              </a:rPr>
              <a:t>Dino Game🐲</a:t>
            </a:r>
          </a:p>
        </p:txBody>
      </p:sp>
    </p:spTree>
    <p:extLst>
      <p:ext uri="{BB962C8B-B14F-4D97-AF65-F5344CB8AC3E}">
        <p14:creationId xmlns:p14="http://schemas.microsoft.com/office/powerpoint/2010/main" val="151733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31BFA-F20F-9B25-76E6-ECF04075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3" y="1486316"/>
            <a:ext cx="6874050" cy="4678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988F5-EE87-F0D3-907A-F7EDD04A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49" y="1245465"/>
            <a:ext cx="6628880" cy="24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F258F-8A2B-1784-E6D9-BF04A714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0"/>
            <a:ext cx="9925050" cy="5286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ACBDF-D938-D86B-77E9-37AA6E2B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5173"/>
            <a:ext cx="8081151" cy="36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2B9B5-E896-8C43-E59A-0FB23668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 problems 1 solution Blank Template - Imgflip">
            <a:extLst>
              <a:ext uri="{FF2B5EF4-FFF2-40B4-BE49-F238E27FC236}">
                <a16:creationId xmlns:a16="http://schemas.microsoft.com/office/drawing/2014/main" id="{C513B649-119D-54A1-7B02-E24FA74E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9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0D3E7-77E3-73AE-0479-EC78D5A89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0" y="0"/>
            <a:ext cx="1028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7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Digital Signature and How Does it Work?">
            <a:extLst>
              <a:ext uri="{FF2B5EF4-FFF2-40B4-BE49-F238E27FC236}">
                <a16:creationId xmlns:a16="http://schemas.microsoft.com/office/drawing/2014/main" id="{6A718FFD-DDA3-D17E-82AB-0238E012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0" y="257839"/>
            <a:ext cx="6953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r Onboarding app #2: Preparation, arrival, and onboarding made easy |  Deutsche Telekom">
            <a:extLst>
              <a:ext uri="{FF2B5EF4-FFF2-40B4-BE49-F238E27FC236}">
                <a16:creationId xmlns:a16="http://schemas.microsoft.com/office/drawing/2014/main" id="{CD1F2D2D-D129-1E64-0C85-2C9FD95C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336" y="25783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lockchain as a confidence machine: The problem of trust &amp; challenges of  governance - ScienceDirect">
            <a:extLst>
              <a:ext uri="{FF2B5EF4-FFF2-40B4-BE49-F238E27FC236}">
                <a16:creationId xmlns:a16="http://schemas.microsoft.com/office/drawing/2014/main" id="{DF2F5DA4-B321-F77F-3D6E-76512989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0" y="3821740"/>
            <a:ext cx="31908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ploring Transaction Models in Blockchain">
            <a:extLst>
              <a:ext uri="{FF2B5EF4-FFF2-40B4-BE49-F238E27FC236}">
                <a16:creationId xmlns:a16="http://schemas.microsoft.com/office/drawing/2014/main" id="{FF1354A0-563A-DCB1-7D20-7B09A20D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80" y="3821740"/>
            <a:ext cx="5005056" cy="27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30172F-7701-DC15-FD2A-739C37AA5C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/>
          <a:stretch/>
        </p:blipFill>
        <p:spPr>
          <a:xfrm>
            <a:off x="3702141" y="3821740"/>
            <a:ext cx="3180892" cy="26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1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1E6FE2-6F4E-880F-274B-C39E9C430491}"/>
              </a:ext>
            </a:extLst>
          </p:cNvPr>
          <p:cNvSpPr txBox="1"/>
          <p:nvPr/>
        </p:nvSpPr>
        <p:spPr>
          <a:xfrm>
            <a:off x="4416693" y="4782484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Dino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A5AA1-68AE-4896-5B66-AEF44B06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61" y="1660017"/>
            <a:ext cx="2633477" cy="2633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346A9-3F9B-94D5-69AE-B45E25B4A2F3}"/>
              </a:ext>
            </a:extLst>
          </p:cNvPr>
          <p:cNvSpPr txBox="1"/>
          <p:nvPr/>
        </p:nvSpPr>
        <p:spPr>
          <a:xfrm>
            <a:off x="2059389" y="584525"/>
            <a:ext cx="840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Now, Presenting my solution</a:t>
            </a:r>
          </a:p>
        </p:txBody>
      </p:sp>
    </p:spTree>
    <p:extLst>
      <p:ext uri="{BB962C8B-B14F-4D97-AF65-F5344CB8AC3E}">
        <p14:creationId xmlns:p14="http://schemas.microsoft.com/office/powerpoint/2010/main" val="145295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56265-3F9C-F0F0-7D1A-81FB7498507C}"/>
              </a:ext>
            </a:extLst>
          </p:cNvPr>
          <p:cNvSpPr txBox="1"/>
          <p:nvPr/>
        </p:nvSpPr>
        <p:spPr>
          <a:xfrm>
            <a:off x="539831" y="573508"/>
            <a:ext cx="10804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With 10 characters to choose from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with their respective stats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257A4-6140-6A13-BC20-0C73993A3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40" y="2053026"/>
            <a:ext cx="3242104" cy="2315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DE40A-3DDA-9B0C-4E86-6E817F8CD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41" y="1948272"/>
            <a:ext cx="2872656" cy="2051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98FB6F-7AA6-EC22-F82E-03A876BFB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12" y="3917763"/>
            <a:ext cx="4000044" cy="2857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521F5-D641-716E-7410-FAA511AFD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33" y="4000169"/>
            <a:ext cx="3769308" cy="2692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B0FA0-E7E7-7E2F-9E22-BAA9173B5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40" y="1771438"/>
            <a:ext cx="3512334" cy="2508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5A9CF-11D1-619C-4AAE-60C94740D3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58" y="3835358"/>
            <a:ext cx="3906038" cy="2790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D0C904-629B-9160-8657-D1C9CB118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9" y="2422647"/>
            <a:ext cx="2533335" cy="180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D0EBBF-6D4C-9618-7CA7-0550A4F163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320" y="4172988"/>
            <a:ext cx="3504490" cy="2503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632604-1BB2-6934-FEA4-3E24E0694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93" y="3835358"/>
            <a:ext cx="3605820" cy="25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3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468AE-142F-8651-819A-19F20FB654AE}"/>
              </a:ext>
            </a:extLst>
          </p:cNvPr>
          <p:cNvSpPr txBox="1"/>
          <p:nvPr/>
        </p:nvSpPr>
        <p:spPr>
          <a:xfrm>
            <a:off x="698539" y="573508"/>
            <a:ext cx="10487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Currently Deployed in the </a:t>
            </a:r>
            <a:r>
              <a:rPr lang="en-US" sz="4800" dirty="0" err="1">
                <a:solidFill>
                  <a:schemeClr val="bg1"/>
                </a:solidFill>
                <a:latin typeface="Virgil 3 YOFF" panose="02000506020000020003" pitchFamily="2" charset="0"/>
              </a:rPr>
              <a:t>Sepholia</a:t>
            </a:r>
            <a:endParaRPr lang="en-US" sz="4800" dirty="0">
              <a:solidFill>
                <a:schemeClr val="bg1"/>
              </a:solidFill>
              <a:latin typeface="Virgil 3 YOFF" panose="02000506020000020003" pitchFamily="2" charset="0"/>
            </a:endParaRPr>
          </a:p>
          <a:p>
            <a:pPr algn="ctr"/>
            <a:r>
              <a:rPr lang="en-US" sz="4800" dirty="0" err="1">
                <a:solidFill>
                  <a:schemeClr val="bg1"/>
                </a:solidFill>
                <a:latin typeface="Virgil 3 YOFF" panose="02000506020000020003" pitchFamily="2" charset="0"/>
              </a:rPr>
              <a:t>Testnet</a:t>
            </a:r>
            <a:endParaRPr lang="en-US" sz="4800" dirty="0">
              <a:solidFill>
                <a:schemeClr val="bg1"/>
              </a:solidFill>
              <a:latin typeface="Virgil 3 YOFF" panose="02000506020000020003" pitchFamily="2" charset="0"/>
            </a:endParaRPr>
          </a:p>
        </p:txBody>
      </p:sp>
      <p:pic>
        <p:nvPicPr>
          <p:cNvPr id="6150" name="Picture 6" descr="Sepolia Testnet Guide - What is the Sepolia Testnet? - Moralis Web3 |  Enterprise-Grade Web3 APIs">
            <a:extLst>
              <a:ext uri="{FF2B5EF4-FFF2-40B4-BE49-F238E27FC236}">
                <a16:creationId xmlns:a16="http://schemas.microsoft.com/office/drawing/2014/main" id="{8EBA15B1-9820-A2EA-4EA7-6FFCD419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32" y="2532561"/>
            <a:ext cx="6357778" cy="316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7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4C2BB-BD5D-4067-8A74-5A88932FB6D3}"/>
              </a:ext>
            </a:extLst>
          </p:cNvPr>
          <p:cNvSpPr txBox="1"/>
          <p:nvPr/>
        </p:nvSpPr>
        <p:spPr>
          <a:xfrm>
            <a:off x="1906391" y="595542"/>
            <a:ext cx="8379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Bet for the character you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choose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8E3A7-2932-9DAD-2973-AB1E55695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39"/>
          <a:stretch/>
        </p:blipFill>
        <p:spPr>
          <a:xfrm>
            <a:off x="1906391" y="1949986"/>
            <a:ext cx="8135485" cy="46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09D87E-FD13-9B27-C697-38CA6C921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5367"/>
            <a:ext cx="9144000" cy="2307266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Virgil 3 YOFF" panose="02000506020000020003" pitchFamily="2" charset="0"/>
              </a:rPr>
              <a:t>Hello, I’m Manjul Tamrakar</a:t>
            </a:r>
          </a:p>
        </p:txBody>
      </p:sp>
    </p:spTree>
    <p:extLst>
      <p:ext uri="{BB962C8B-B14F-4D97-AF65-F5344CB8AC3E}">
        <p14:creationId xmlns:p14="http://schemas.microsoft.com/office/powerpoint/2010/main" val="421410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99B31C-79D0-E046-A3E8-76537159B2C9}"/>
              </a:ext>
            </a:extLst>
          </p:cNvPr>
          <p:cNvSpPr txBox="1"/>
          <p:nvPr/>
        </p:nvSpPr>
        <p:spPr>
          <a:xfrm>
            <a:off x="4977425" y="6215281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Virgil 3 YOFF" panose="02000506020000020003" pitchFamily="2" charset="0"/>
              </a:rPr>
              <a:t>*in cryptocurrency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CC1A8-A558-A079-E971-BDD232F21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81" t="2731" r="15070"/>
          <a:stretch/>
        </p:blipFill>
        <p:spPr>
          <a:xfrm>
            <a:off x="3646582" y="1591792"/>
            <a:ext cx="4616069" cy="4114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DCAEB-42D5-BD2A-A100-94F3D4BE2A9B}"/>
              </a:ext>
            </a:extLst>
          </p:cNvPr>
          <p:cNvSpPr txBox="1"/>
          <p:nvPr/>
        </p:nvSpPr>
        <p:spPr>
          <a:xfrm>
            <a:off x="3224976" y="913195"/>
            <a:ext cx="6046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Win real cash💸💸*</a:t>
            </a:r>
          </a:p>
        </p:txBody>
      </p:sp>
    </p:spTree>
    <p:extLst>
      <p:ext uri="{BB962C8B-B14F-4D97-AF65-F5344CB8AC3E}">
        <p14:creationId xmlns:p14="http://schemas.microsoft.com/office/powerpoint/2010/main" val="146670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5259F-420D-FBE3-3CD5-BD670F799F68}"/>
              </a:ext>
            </a:extLst>
          </p:cNvPr>
          <p:cNvSpPr txBox="1"/>
          <p:nvPr/>
        </p:nvSpPr>
        <p:spPr>
          <a:xfrm>
            <a:off x="2096347" y="2828835"/>
            <a:ext cx="7999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irgil 3 YOFF" panose="02000506020000020003" pitchFamily="2" charset="0"/>
              </a:rPr>
              <a:t>Demo Time 💻💻</a:t>
            </a:r>
          </a:p>
        </p:txBody>
      </p:sp>
    </p:spTree>
    <p:extLst>
      <p:ext uri="{BB962C8B-B14F-4D97-AF65-F5344CB8AC3E}">
        <p14:creationId xmlns:p14="http://schemas.microsoft.com/office/powerpoint/2010/main" val="162171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D78F6-525E-153C-D672-209874AAE03F}"/>
              </a:ext>
            </a:extLst>
          </p:cNvPr>
          <p:cNvSpPr txBox="1"/>
          <p:nvPr/>
        </p:nvSpPr>
        <p:spPr>
          <a:xfrm>
            <a:off x="3160742" y="3013501"/>
            <a:ext cx="58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Virgil 3 YOFF" panose="02000506020000020003" pitchFamily="2" charset="0"/>
              </a:rPr>
              <a:t>Some improvements:</a:t>
            </a:r>
          </a:p>
        </p:txBody>
      </p:sp>
    </p:spTree>
    <p:extLst>
      <p:ext uri="{BB962C8B-B14F-4D97-AF65-F5344CB8AC3E}">
        <p14:creationId xmlns:p14="http://schemas.microsoft.com/office/powerpoint/2010/main" val="3725906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n Gacha Games With Best Storyline And Gameplay - Screen Plays Mag">
            <a:extLst>
              <a:ext uri="{FF2B5EF4-FFF2-40B4-BE49-F238E27FC236}">
                <a16:creationId xmlns:a16="http://schemas.microsoft.com/office/drawing/2014/main" id="{51377185-B239-2A9B-79C5-FDD0ACE1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8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nshin Impact Surpasses $3 Billion on Mobile, Averages $1 Billion Every  Six Months">
            <a:extLst>
              <a:ext uri="{FF2B5EF4-FFF2-40B4-BE49-F238E27FC236}">
                <a16:creationId xmlns:a16="http://schemas.microsoft.com/office/drawing/2014/main" id="{8789AFDB-487D-ADEA-2EBE-9D22918A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" y="0"/>
            <a:ext cx="10358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5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ole-playing Games: Turn-based, Real Time and the Myths that Love Them |  Mistranslations for the Modern Gamer">
            <a:extLst>
              <a:ext uri="{FF2B5EF4-FFF2-40B4-BE49-F238E27FC236}">
                <a16:creationId xmlns:a16="http://schemas.microsoft.com/office/drawing/2014/main" id="{F8A7FC1D-BF06-675B-1797-BB9D11855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4" y="1115865"/>
            <a:ext cx="6393046" cy="42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reate a turn-based combat system | Wireframe #28 - Raspberry Pi">
            <a:extLst>
              <a:ext uri="{FF2B5EF4-FFF2-40B4-BE49-F238E27FC236}">
                <a16:creationId xmlns:a16="http://schemas.microsoft.com/office/drawing/2014/main" id="{100FC217-00EE-3F8E-3CAF-17E3EAAC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50" y="754912"/>
            <a:ext cx="6145815" cy="55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9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-chain and Off-chain computation and storage model. | Download Scientific  Diagram">
            <a:extLst>
              <a:ext uri="{FF2B5EF4-FFF2-40B4-BE49-F238E27FC236}">
                <a16:creationId xmlns:a16="http://schemas.microsoft.com/office/drawing/2014/main" id="{C8429EA7-05F2-9DFF-8269-EBE9FC3E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385762"/>
            <a:ext cx="78390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8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5259F-420D-FBE3-3CD5-BD670F799F68}"/>
              </a:ext>
            </a:extLst>
          </p:cNvPr>
          <p:cNvSpPr txBox="1"/>
          <p:nvPr/>
        </p:nvSpPr>
        <p:spPr>
          <a:xfrm>
            <a:off x="1277855" y="4245866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irgil 3 YOFF" panose="02000506020000020003" pitchFamily="2" charset="0"/>
              </a:rPr>
              <a:t>Try out the game: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irgil 3 YOFF" panose="02000506020000020003" pitchFamily="2" charset="0"/>
              </a:rPr>
              <a:t>https://dino-game-ebon.vercel.app/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BB75-8F7D-A03C-87F7-D210A27478B3}"/>
              </a:ext>
            </a:extLst>
          </p:cNvPr>
          <p:cNvSpPr txBox="1"/>
          <p:nvPr/>
        </p:nvSpPr>
        <p:spPr>
          <a:xfrm>
            <a:off x="3283002" y="1088640"/>
            <a:ext cx="6122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irgil 3 YOFF" panose="02000506020000020003" pitchFamily="2" charset="0"/>
              </a:rPr>
              <a:t>Thank You🙇‍♂️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DBB08-E2EC-F85C-0016-F58A9A5B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83" y="323261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5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4825E-10F7-909F-DC43-3172922B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ng boomed in lockdown and market value will reach $320bn | World  Economic Forum">
            <a:extLst>
              <a:ext uri="{FF2B5EF4-FFF2-40B4-BE49-F238E27FC236}">
                <a16:creationId xmlns:a16="http://schemas.microsoft.com/office/drawing/2014/main" id="{5777AC7F-CE4E-B010-5A8A-730D669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0620153" cy="68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DCD31-87AB-EB70-FC2E-8BC9CFE1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3" y="0"/>
            <a:ext cx="1158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FB9DA-B450-4EE2-4511-DEDBE1802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0" y="0"/>
            <a:ext cx="1028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6950F-0202-1121-D4FD-720A6DB34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SN Account Mandatory to Play? : r/Helldivers">
            <a:extLst>
              <a:ext uri="{FF2B5EF4-FFF2-40B4-BE49-F238E27FC236}">
                <a16:creationId xmlns:a16="http://schemas.microsoft.com/office/drawing/2014/main" id="{EBA4ADB0-0874-8537-5694-58835740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30" y="0"/>
            <a:ext cx="5374670" cy="41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79934-F7BC-EE06-3FF8-BDA42F59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968"/>
            <a:ext cx="6809604" cy="481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5C7E4-FEF1-E338-A790-C6CE053AF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1" t="42326" r="558" b="29767"/>
          <a:stretch/>
        </p:blipFill>
        <p:spPr>
          <a:xfrm>
            <a:off x="7535600" y="4582632"/>
            <a:ext cx="3938130" cy="19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1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1B9FC-C6A2-5A42-3A75-75BF5C4E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3" r="12278"/>
          <a:stretch/>
        </p:blipFill>
        <p:spPr>
          <a:xfrm>
            <a:off x="0" y="0"/>
            <a:ext cx="6507125" cy="4661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373CA-37FD-88A5-BACC-B2E44BDB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28" y="2330710"/>
            <a:ext cx="2919157" cy="2106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27AE7-72B8-D7D8-A033-FF76EBEF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0"/>
            <a:ext cx="552734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2C848-BDC6-4B94-9F4C-C0F3FEC7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4072"/>
            <a:ext cx="6507125" cy="18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68</Words>
  <Application>Microsoft Office PowerPoint</Application>
  <PresentationFormat>Widescreen</PresentationFormat>
  <Paragraphs>18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Virgil 3 YOFF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Manjul Tamrakar</dc:creator>
  <cp:lastModifiedBy>Manjul Tamrakar</cp:lastModifiedBy>
  <cp:revision>4</cp:revision>
  <dcterms:created xsi:type="dcterms:W3CDTF">2024-08-21T02:44:35Z</dcterms:created>
  <dcterms:modified xsi:type="dcterms:W3CDTF">2024-08-21T06:33:50Z</dcterms:modified>
</cp:coreProperties>
</file>